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8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90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0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984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1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959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500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07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88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668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631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530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495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630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00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252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348E-A529-4F36-B5C9-D8497096F2A5}" type="datetimeFigureOut">
              <a:rPr lang="fr-CA" smtClean="0"/>
              <a:t>2019-06-03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B0C48D-3ADA-459F-8D80-C08CC4CA12B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37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D221DF-1604-46B0-A5E9-5BAA7824D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Pourquoi la TROVEPO devrait se mobiliser le 27 septembre prochain?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9483" y="5569527"/>
            <a:ext cx="710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accent1">
                    <a:lumMod val="75000"/>
                  </a:schemeClr>
                </a:solidFill>
              </a:rPr>
              <a:t>Une présentation de Yannick Boulay (Centre communautaire Entre-Nous) à l’assemblée générale régulière de la TROVEPO (31-05-19)</a:t>
            </a:r>
            <a:endParaRPr lang="fr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E963C40-E790-4EA9-B84D-B5EEA083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u="sng" dirty="0"/>
              <a:t>Pourquoi devrions-nous participer au mouvement le 27 septembre 2019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C1DAE23-ED9C-40E0-BB9A-62CF1B16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organismes autour de la table ont tous à cœur les intérêts des communautés les plus vulnérables. </a:t>
            </a:r>
          </a:p>
          <a:p>
            <a:r>
              <a:rPr lang="fr-CA" sz="2400" dirty="0"/>
              <a:t>Or, ce sont ces communautés (vulnérables) qui ressentent d’avantage les effets de la crise climatique.</a:t>
            </a:r>
          </a:p>
          <a:p>
            <a:r>
              <a:rPr lang="fr-CA" sz="2400" dirty="0"/>
              <a:t>Parce que:</a:t>
            </a:r>
          </a:p>
        </p:txBody>
      </p:sp>
    </p:spTree>
    <p:extLst>
      <p:ext uri="{BB962C8B-B14F-4D97-AF65-F5344CB8AC3E}">
        <p14:creationId xmlns:p14="http://schemas.microsoft.com/office/powerpoint/2010/main" val="18341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B4A4DA-3A62-4978-AAEB-02F6E44D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/>
              <a:t>Prix des aliments en hausse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B22D6D1-7BEC-410D-B861-D7ECD47AA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Ce sont les personnes les plus pauvres qui sont les plus touchées par l’augmentation des prix des aliments dont la production est affectée par les changements climatiques.</a:t>
            </a:r>
          </a:p>
        </p:txBody>
      </p:sp>
      <p:pic>
        <p:nvPicPr>
          <p:cNvPr id="1026" name="Picture 2" descr="Dans les champs inondÃ©s,Â des champignons pourraient apparaÃ®tre, comme le mildiou, finissant dâachever les rÃ©coltes.">
            <a:extLst>
              <a:ext uri="{FF2B5EF4-FFF2-40B4-BE49-F238E27FC236}">
                <a16:creationId xmlns="" xmlns:a16="http://schemas.microsoft.com/office/drawing/2014/main" id="{ED8F6B07-DE58-47AF-A3E6-013E9831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8" y="4100976"/>
            <a:ext cx="4028511" cy="26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ondations / CalamitÃ©s agricoles&#10; - Les pertes de rÃ©colte seront Ã©valuÃ©es en octobre&#10;">
            <a:extLst>
              <a:ext uri="{FF2B5EF4-FFF2-40B4-BE49-F238E27FC236}">
                <a16:creationId xmlns="" xmlns:a16="http://schemas.microsoft.com/office/drawing/2014/main" id="{4C90F7FF-0F38-4D57-BA62-7A956543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90" y="4106174"/>
            <a:ext cx="3681331" cy="26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DEA2117-397E-40C7-8CBD-8E3734B7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/>
              <a:t>Populations immigrantes et femmes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8113CC-1857-47C6-81E4-15A89AA90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femmes et personnes racisées  (plus nombreuses à vivre dans la pauvreté ou à être locataires) sont plus à risque de subir les conséquences des dérèglements climatiques.</a:t>
            </a:r>
          </a:p>
        </p:txBody>
      </p:sp>
      <p:pic>
        <p:nvPicPr>
          <p:cNvPr id="1026" name="Picture 2" descr="Image result for immigrants climat">
            <a:extLst>
              <a:ext uri="{FF2B5EF4-FFF2-40B4-BE49-F238E27FC236}">
                <a16:creationId xmlns="" xmlns:a16="http://schemas.microsoft.com/office/drawing/2014/main" id="{1CB45E2A-AD03-4A89-A032-677BFE17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74" y="4100975"/>
            <a:ext cx="3810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FC6C8C-B52E-4538-BD7F-E825A8BC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/>
              <a:t>Logements à l’épreuve du climat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54A966F-EC8F-4D6C-BA7C-9A0958E15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locataires moins fortunés, dont les logements sont souvent moins bien isolés ou moins bien entretenus, sont plus vulnérables aux épisodes météorologiques extrêmes (tornade</a:t>
            </a:r>
            <a:r>
              <a:rPr lang="fr-CA" sz="2400"/>
              <a:t>, </a:t>
            </a:r>
            <a:r>
              <a:rPr lang="fr-CA" sz="2400" smtClean="0"/>
              <a:t>froids </a:t>
            </a:r>
            <a:r>
              <a:rPr lang="fr-CA" sz="2400"/>
              <a:t>ou </a:t>
            </a:r>
            <a:r>
              <a:rPr lang="fr-CA" sz="2400" smtClean="0"/>
              <a:t>chaleurs </a:t>
            </a:r>
            <a:r>
              <a:rPr lang="fr-CA" sz="2400" dirty="0" smtClean="0"/>
              <a:t>extrêmes, </a:t>
            </a:r>
            <a:r>
              <a:rPr lang="fr-CA" sz="2400" dirty="0"/>
              <a:t>etc.)</a:t>
            </a:r>
          </a:p>
        </p:txBody>
      </p:sp>
      <p:pic>
        <p:nvPicPr>
          <p:cNvPr id="4" name="Picture 2" descr="https://pbs.twimg.com/media/DnstsldXgAMqm4C.jpg">
            <a:extLst>
              <a:ext uri="{FF2B5EF4-FFF2-40B4-BE49-F238E27FC236}">
                <a16:creationId xmlns="" xmlns:a16="http://schemas.microsoft.com/office/drawing/2014/main" id="{37ED4C34-3A7F-49DF-A7C1-FBCDB7FD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4" y="3820964"/>
            <a:ext cx="4143458" cy="28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âimage contient peut-ÃªtreÂ : ciel, arbre, maison, plante et plein air">
            <a:extLst>
              <a:ext uri="{FF2B5EF4-FFF2-40B4-BE49-F238E27FC236}">
                <a16:creationId xmlns="" xmlns:a16="http://schemas.microsoft.com/office/drawing/2014/main" id="{E335D383-258D-4367-BCDD-4F8CA80E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67" y="3817224"/>
            <a:ext cx="4143458" cy="2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106DCA-B2CE-40F9-9DAF-764A2BD3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/>
              <a:t>Climat et inondations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D0FE167-3E43-4DF1-8839-3A1D7B31C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Les personnes demeurant dans des zones inondables et qui n’ont pas les marges de manœuvre (ou les moyens) pour s’adapter sont très vulnérables aux changements climatiques.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79BD55C-8497-48F1-A546-743F9C1F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76" y="3429001"/>
            <a:ext cx="5251896" cy="31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6718E0-9D46-454F-9DE9-CA62FC6C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/>
              <a:t>Les pays nordiques aussi touchés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844A5DF-524D-49FC-B25E-3F93A335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Au Québec, </a:t>
            </a:r>
            <a:r>
              <a:rPr lang="fr-CA" sz="2400" dirty="0" smtClean="0"/>
              <a:t>une </a:t>
            </a:r>
            <a:r>
              <a:rPr lang="fr-CA" sz="2400" dirty="0"/>
              <a:t>centaine de personnes sont mortes dans les grandes villes cet été à cause de la chaleur. La majorité avaient des problèmes de santé mentale et/ou vivaient en situation de pauvreté.</a:t>
            </a:r>
          </a:p>
        </p:txBody>
      </p:sp>
      <p:pic>
        <p:nvPicPr>
          <p:cNvPr id="2050" name="Picture 2" descr="Image result for climat ours polaire">
            <a:extLst>
              <a:ext uri="{FF2B5EF4-FFF2-40B4-BE49-F238E27FC236}">
                <a16:creationId xmlns="" xmlns:a16="http://schemas.microsoft.com/office/drawing/2014/main" id="{23448459-E9ED-4D76-92FA-04FB925B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04" y="3900975"/>
            <a:ext cx="2857500" cy="27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ronto smog">
            <a:extLst>
              <a:ext uri="{FF2B5EF4-FFF2-40B4-BE49-F238E27FC236}">
                <a16:creationId xmlns="" xmlns:a16="http://schemas.microsoft.com/office/drawing/2014/main" id="{CA9976B5-3843-41C4-AA49-0E666D33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81" y="3498944"/>
            <a:ext cx="3196591" cy="3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4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256DE4-0A9A-47E9-9A9D-AF718CC2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/>
              <a:t>Donc…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84B1FE-3DDB-4416-BA58-4B82BCADE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Le communautaire a un rôle central à jouer, particulièrement en regard de </a:t>
            </a:r>
            <a:r>
              <a:rPr lang="fr-CA" sz="2400" b="1" dirty="0"/>
              <a:t>l’éducation populaire </a:t>
            </a:r>
            <a:r>
              <a:rPr lang="fr-CA" sz="2400" dirty="0"/>
              <a:t>auprès des personnes laissées pour compte afin que celles-ci puissent être au cœur des processus démocratiques et des débats de société entourant la lutte aux changements climatiques. </a:t>
            </a:r>
          </a:p>
          <a:p>
            <a:r>
              <a:rPr lang="fr-CA" sz="2400" dirty="0"/>
              <a:t>Plus nous serons nombreux, plus le gouvernement sera forcé de mettre en place des politiques audacieuses.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76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323</Words>
  <Application>Microsoft Office PowerPoint</Application>
  <PresentationFormat>Grand écran</PresentationFormat>
  <Paragraphs>19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Pourquoi la TROVEPO devrait se mobiliser le 27 septembre prochain?</vt:lpstr>
      <vt:lpstr>Pourquoi devrions-nous participer au mouvement le 27 septembre 2019 </vt:lpstr>
      <vt:lpstr>Prix des aliments en hausse</vt:lpstr>
      <vt:lpstr>Populations immigrantes et femmes</vt:lpstr>
      <vt:lpstr>Logements à l’épreuve du climat</vt:lpstr>
      <vt:lpstr>Climat et inondations</vt:lpstr>
      <vt:lpstr>Les pays nordiques aussi touchés</vt:lpstr>
      <vt:lpstr>Donc…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la TROVEPO devrait se mobiliser le 27 septembre prochain?</dc:title>
  <dc:creator>Utilisateur</dc:creator>
  <cp:lastModifiedBy>vincent greason</cp:lastModifiedBy>
  <cp:revision>17</cp:revision>
  <dcterms:created xsi:type="dcterms:W3CDTF">2019-05-24T18:39:43Z</dcterms:created>
  <dcterms:modified xsi:type="dcterms:W3CDTF">2019-06-03T16:50:34Z</dcterms:modified>
</cp:coreProperties>
</file>